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57" r:id="rId3"/>
    <p:sldId id="258" r:id="rId4"/>
    <p:sldId id="259" r:id="rId5"/>
    <p:sldId id="262" r:id="rId6"/>
    <p:sldId id="263" r:id="rId7"/>
    <p:sldId id="261" r:id="rId8"/>
    <p:sldId id="264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64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7A7E8-B552-49DD-A6FF-7C6C548BFEF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39A4F-AEFB-4B1A-9172-8A555363D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39A4F-AEFB-4B1A-9172-8A555363D82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EBAC2-E578-402F-912B-A610E19AD774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E259A-659A-402E-8AB8-4D0B637A5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О пользе прощения</a:t>
            </a:r>
            <a:endParaRPr lang="be-BY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Суровый гнев души своей уйми!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Не проклинай – проклятьем сердце губишь!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Не осуждай – и осужден не будешь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Ни Богом, ни людьми!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Сдержи свой гнев, обидою рожденный!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Забудь про месть и меч свой обнаженный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Не подымай на брата сгоряча: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Поднявший меч погибнет от меча. </a:t>
            </a:r>
          </a:p>
          <a:p>
            <a:pPr>
              <a:buNone/>
            </a:pPr>
            <a:r>
              <a:rPr lang="ru-RU" i="1" dirty="0" smtClean="0"/>
              <a:t> </a:t>
            </a:r>
            <a:r>
              <a:rPr lang="ru-RU" i="1" dirty="0" smtClean="0"/>
              <a:t>                                                    Л. Афанасьев </a:t>
            </a:r>
            <a:endParaRPr lang="be-BY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000108"/>
            <a:ext cx="3429024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МЕСТЬ</a:t>
            </a:r>
            <a:endParaRPr lang="ru-RU" sz="7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3357562"/>
            <a:ext cx="5214974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НЕНАВИСТЬ</a:t>
            </a:r>
            <a:endParaRPr lang="ru-RU" sz="7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285860"/>
            <a:ext cx="885828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Ненависть и месть - очень плохие качества. Мстительный человек приносит вред не другому, а прежде всего себе, потому что сильная злость и желание мстить разрушают его собственную душу. 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user 1\Мои документы\Людмиле Викторовне\3547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4640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Documents and Settings\user 1\Мои документы\Людмиле Викторовне\46566597_Walter_Langley__The_Old_Qui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142984"/>
            <a:ext cx="3858679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310928" y="0"/>
            <a:ext cx="9660914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всё же главное - не опоздать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user 1\Мои документы\Людмиле Викторовне\6625.gif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 1\Мои документы\Людмиле Викторовне\63aab5879a98f0a057f48b1afe6495bb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4963"/>
            <a:ext cx="8643998" cy="648416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044" y="1214422"/>
            <a:ext cx="9063956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8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Что значит слово </a:t>
            </a:r>
          </a:p>
          <a:p>
            <a:pPr algn="ctr"/>
            <a:r>
              <a:rPr lang="ru-RU" sz="8800" b="1" u="sng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простить?</a:t>
            </a:r>
            <a:endParaRPr lang="ru-RU" sz="8800" b="1" u="sng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14290"/>
            <a:ext cx="798827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правильно просить </a:t>
            </a:r>
          </a:p>
          <a:p>
            <a:pPr algn="ctr"/>
            <a:r>
              <a:rPr lang="ru-RU" sz="6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прощение?</a:t>
            </a:r>
            <a:endParaRPr lang="ru-RU" sz="6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214555"/>
            <a:ext cx="8858280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Простите, Христа ради</a:t>
            </a:r>
            <a:endParaRPr lang="ru-RU" sz="40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Хочу принести Вам свои извинения</a:t>
            </a:r>
          </a:p>
          <a:p>
            <a:pPr>
              <a:buFont typeface="Arial" pitchFamily="34" charset="0"/>
              <a:buChar char="•"/>
            </a:pPr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Прошу прощения</a:t>
            </a:r>
          </a:p>
          <a:p>
            <a:pPr>
              <a:buFont typeface="Arial" pitchFamily="34" charset="0"/>
              <a:buChar char="•"/>
            </a:pP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Признаю свою вину</a:t>
            </a:r>
          </a:p>
          <a:p>
            <a:pPr>
              <a:buFont typeface="Arial" pitchFamily="34" charset="0"/>
              <a:buChar char="•"/>
            </a:pPr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Искренне сожалею</a:t>
            </a:r>
          </a:p>
          <a:p>
            <a:pPr>
              <a:buFont typeface="Arial" pitchFamily="34" charset="0"/>
              <a:buChar char="•"/>
            </a:pP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Мне очень стыдно</a:t>
            </a:r>
            <a:endParaRPr lang="ru-RU" sz="40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>
              <a:buFont typeface="Arial" pitchFamily="34" charset="0"/>
              <a:buChar char="•"/>
            </a:pP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 1\Мои документы\Людмиле Викторовне\67d218fdc75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8604"/>
            <a:ext cx="7255868" cy="5740672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 1\Мои документы\Людмиле Викторовне\рощвоск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285860"/>
            <a:ext cx="4632887" cy="48577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285728"/>
            <a:ext cx="7483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Притча о блудном сыне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Documents and Settings\user 1\Мои документы\Людмиле Викторовне\91df9b72f8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285860"/>
            <a:ext cx="8501122" cy="44319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Раскаяние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- 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 признание своей вины, желание никогда не повторять недобрых дел, творить зла.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 1\Мои документы\Людмиле Викторовне\2f071165b7d7.jpg"/>
          <p:cNvPicPr>
            <a:picLocks noChangeAspect="1" noChangeArrowheads="1"/>
          </p:cNvPicPr>
          <p:nvPr/>
        </p:nvPicPr>
        <p:blipFill>
          <a:blip r:embed="rId3" cstate="print"/>
          <a:srcRect b="7999"/>
          <a:stretch>
            <a:fillRect/>
          </a:stretch>
        </p:blipFill>
        <p:spPr bwMode="auto">
          <a:xfrm>
            <a:off x="-1" y="0"/>
            <a:ext cx="921436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170</Words>
  <Application>Microsoft Office PowerPoint</Application>
  <PresentationFormat>Экран (4:3)</PresentationFormat>
  <Paragraphs>39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 пользе прощения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Ирина Владимировна</cp:lastModifiedBy>
  <cp:revision>21</cp:revision>
  <dcterms:created xsi:type="dcterms:W3CDTF">2011-02-17T07:46:16Z</dcterms:created>
  <dcterms:modified xsi:type="dcterms:W3CDTF">2011-03-03T13:12:20Z</dcterms:modified>
</cp:coreProperties>
</file>