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690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0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2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0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72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3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4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07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93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0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B520-0F48-4EF8-8BCF-F31C58CA666D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B50DE-A7B6-45F3-B900-F1409B83E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0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3206"/>
            <a:ext cx="12192000" cy="914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5281684"/>
            <a:ext cx="11135436" cy="157631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Кружок «Доброе сердце»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784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1390" y="1142524"/>
            <a:ext cx="6228080" cy="4671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3671" y="1142523"/>
            <a:ext cx="6228082" cy="467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заключительный этап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3635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3206"/>
            <a:ext cx="12192000" cy="914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5281684"/>
            <a:ext cx="11135436" cy="157631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Кружок «Доброе сердце»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331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79272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170291" cy="3152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766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кого совесть чиста, у того </a:t>
            </a:r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 под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головой не вертится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542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14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97075"/>
          </a:xfrm>
        </p:spPr>
        <p:txBody>
          <a:bodyPr>
            <a:noAutofit/>
          </a:bodyPr>
          <a:lstStyle/>
          <a:p>
            <a:pPr algn="r"/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кого совесть чиста, у того </a:t>
            </a:r>
            <a:r>
              <a:rPr lang="ru-RU" sz="54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подушка</a:t>
            </a:r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под головой </a:t>
            </a:r>
            <a:b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вертится</a:t>
            </a:r>
            <a:endParaRPr lang="ru-RU" sz="5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55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296" y="258444"/>
            <a:ext cx="8291407" cy="6218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1 этап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684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587" y="365125"/>
            <a:ext cx="8250767" cy="6188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2 этап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8223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656" y="227965"/>
            <a:ext cx="8372687" cy="6279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2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39" y="227964"/>
            <a:ext cx="8433647" cy="6325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4 этап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13345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34" y="365125"/>
            <a:ext cx="8250132" cy="6187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5 этап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45835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35353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50</Words>
  <Application>Microsoft Office PowerPoint</Application>
  <PresentationFormat>Широкоэкранный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Кружок «Доброе сердце»</vt:lpstr>
      <vt:lpstr>Презентация PowerPoint</vt:lpstr>
      <vt:lpstr>У кого совесть чиста, у того … под головой не вертится</vt:lpstr>
      <vt:lpstr>У кого совесть чиста, у того подушка под головой  не вертится</vt:lpstr>
      <vt:lpstr>      1 этап</vt:lpstr>
      <vt:lpstr>       2 этап</vt:lpstr>
      <vt:lpstr>           3 этап</vt:lpstr>
      <vt:lpstr>        4 этап</vt:lpstr>
      <vt:lpstr>         5 этап</vt:lpstr>
      <vt:lpstr>6 заключительный этап</vt:lpstr>
      <vt:lpstr>Кружок «Доброе сердце»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6</cp:revision>
  <dcterms:created xsi:type="dcterms:W3CDTF">2015-04-03T16:58:21Z</dcterms:created>
  <dcterms:modified xsi:type="dcterms:W3CDTF">2015-04-03T18:17:18Z</dcterms:modified>
</cp:coreProperties>
</file>