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3" r:id="rId7"/>
    <p:sldId id="262" r:id="rId8"/>
    <p:sldId id="264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00"/>
    <a:srgbClr val="FFFF66"/>
    <a:srgbClr val="CC0000"/>
    <a:srgbClr val="FF0000"/>
    <a:srgbClr val="FF3300"/>
    <a:srgbClr val="FF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93" autoAdjust="0"/>
    <p:restoredTop sz="94660"/>
  </p:normalViewPr>
  <p:slideViewPr>
    <p:cSldViewPr>
      <p:cViewPr>
        <p:scale>
          <a:sx n="50" d="100"/>
          <a:sy n="50" d="100"/>
        </p:scale>
        <p:origin x="-10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48732-778B-4AE4-B474-198651E30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8BC8-CA2D-4C83-9003-42A75062D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D490-EECB-414A-8972-82AB8000C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C33B-A043-4B86-ABFC-37394F8DE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AB66D-9BF9-4A0C-87FC-1FC894D78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825A7-0A04-4C79-B7C9-C8F300AB6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9EA5-6D86-42C4-823F-C7B9D9CBF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019D0-5B4C-4F07-BF32-A33EE9912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7772-653C-45B9-AAA7-147436105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D9FE5-ACA0-4F38-BF6D-C7AE76A17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9FB6-458B-45E6-B60C-D9D53A756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577D74F-EB92-4929-A3E6-CE7BCA4AB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847013" cy="1008062"/>
          </a:xfrm>
        </p:spPr>
        <p:txBody>
          <a:bodyPr/>
          <a:lstStyle/>
          <a:p>
            <a:pPr eaLnBrk="1" hangingPunct="1"/>
            <a:endParaRPr lang="ru-RU" sz="5400" b="1" dirty="0" smtClean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68413"/>
            <a:ext cx="9144000" cy="5089525"/>
          </a:xfrm>
        </p:spPr>
        <p:txBody>
          <a:bodyPr/>
          <a:lstStyle/>
          <a:p>
            <a:pPr algn="l" eaLnBrk="1" hangingPunct="1">
              <a:defRPr/>
            </a:pPr>
            <a:r>
              <a:rPr lang="be-BY" sz="7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adway" pitchFamily="82" charset="0"/>
              </a:rPr>
              <a:t>“</a:t>
            </a:r>
            <a:r>
              <a:rPr lang="ru-RU" sz="7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adway" pitchFamily="82" charset="0"/>
              </a:rPr>
              <a:t>За </a:t>
            </a:r>
            <a:r>
              <a:rPr lang="ru-RU" sz="72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adway" pitchFamily="82" charset="0"/>
              </a:rPr>
              <a:t>други</a:t>
            </a:r>
            <a:r>
              <a:rPr lang="ru-RU" sz="7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adway" pitchFamily="82" charset="0"/>
              </a:rPr>
              <a:t> своя</a:t>
            </a:r>
            <a:r>
              <a:rPr lang="be-BY" sz="7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adway" pitchFamily="82" charset="0"/>
              </a:rPr>
              <a:t>…”</a:t>
            </a:r>
            <a:endParaRPr lang="ru-RU" sz="7200" b="1" dirty="0" smtClean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2052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be-BY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Ветеранский  фотоальбом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628775"/>
            <a:ext cx="3455987" cy="4824413"/>
          </a:xfrm>
        </p:spPr>
        <p:txBody>
          <a:bodyPr/>
          <a:lstStyle/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Стома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Николай 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Павлович, 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д. Гагарино</a:t>
            </a:r>
            <a:endParaRPr lang="ru-RU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8677" name="Picture 5" descr="Пикта1 010"/>
          <p:cNvPicPr>
            <a:picLocks noChangeAspect="1" noChangeArrowheads="1"/>
          </p:cNvPicPr>
          <p:nvPr/>
        </p:nvPicPr>
        <p:blipFill>
          <a:blip r:embed="rId2" cstate="print">
            <a:lum contrast="54000"/>
          </a:blip>
          <a:srcRect t="48141" r="67250" b="7088"/>
          <a:stretch>
            <a:fillRect/>
          </a:stretch>
        </p:blipFill>
        <p:spPr bwMode="auto">
          <a:xfrm>
            <a:off x="4356100" y="1773238"/>
            <a:ext cx="3937000" cy="40322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be-BY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Ветеранский  фотоальбом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1628775"/>
            <a:ext cx="3384550" cy="4824413"/>
          </a:xfrm>
        </p:spPr>
        <p:txBody>
          <a:bodyPr/>
          <a:lstStyle/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Мазура 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Александр </a:t>
            </a:r>
          </a:p>
          <a:p>
            <a:r>
              <a:rPr lang="be-BY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Нестерович</a:t>
            </a:r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д. Мильковичи</a:t>
            </a:r>
            <a:endParaRPr lang="ru-RU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25" name="Picture 5" descr="Пикта1 011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3784" t="50960" r="66597" b="4575"/>
          <a:stretch>
            <a:fillRect/>
          </a:stretch>
        </p:blipFill>
        <p:spPr bwMode="auto">
          <a:xfrm>
            <a:off x="827088" y="1700213"/>
            <a:ext cx="3962400" cy="43211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be-BY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Ветеранский  фотоальбом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628775"/>
            <a:ext cx="3455987" cy="4824413"/>
          </a:xfrm>
        </p:spPr>
        <p:txBody>
          <a:bodyPr/>
          <a:lstStyle/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Демченко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Сергей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Иванович,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д.Ладеники</a:t>
            </a:r>
            <a:endParaRPr lang="ru-RU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749" name="Picture 5" descr="Пикта1 012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l="2768" t="2757" r="68185" b="51859"/>
          <a:stretch>
            <a:fillRect/>
          </a:stretch>
        </p:blipFill>
        <p:spPr bwMode="auto">
          <a:xfrm>
            <a:off x="4500563" y="1773238"/>
            <a:ext cx="3711575" cy="42132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be-BY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Ветэранскі  фотаальбом</a:t>
            </a:r>
            <a:endParaRPr lang="ru-RU" sz="4800" b="1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1628775"/>
            <a:ext cx="3384550" cy="4824413"/>
          </a:xfrm>
        </p:spPr>
        <p:txBody>
          <a:bodyPr/>
          <a:lstStyle/>
          <a:p>
            <a:endParaRPr lang="be-BY" b="1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be-BY" b="1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be-BY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Маляўка</a:t>
            </a:r>
          </a:p>
          <a:p>
            <a:r>
              <a:rPr lang="be-BY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Уладзімір </a:t>
            </a:r>
          </a:p>
          <a:p>
            <a:r>
              <a:rPr lang="be-BY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Іванавіч</a:t>
            </a:r>
          </a:p>
          <a:p>
            <a:r>
              <a:rPr lang="be-BY" b="1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в. Гагарына</a:t>
            </a:r>
            <a:endParaRPr lang="ru-RU" b="1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2773" name="Picture 5" descr="Пикта1 012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51343" t="49081" r="22408" b="5534"/>
          <a:stretch>
            <a:fillRect/>
          </a:stretch>
        </p:blipFill>
        <p:spPr bwMode="auto">
          <a:xfrm>
            <a:off x="611188" y="1700213"/>
            <a:ext cx="3898900" cy="489743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be-BY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Ветеранский  фотоальбом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628775"/>
            <a:ext cx="3455987" cy="4824413"/>
          </a:xfrm>
        </p:spPr>
        <p:txBody>
          <a:bodyPr/>
          <a:lstStyle/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Стельмах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Михаил Константи -нович, д.Кмитянка</a:t>
            </a:r>
            <a:endParaRPr lang="ru-RU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3797" name="Picture 5" descr="Пикта1 013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50017" t="-1439" r="19958" b="57957"/>
          <a:stretch>
            <a:fillRect/>
          </a:stretch>
        </p:blipFill>
        <p:spPr bwMode="auto">
          <a:xfrm>
            <a:off x="4500563" y="1700213"/>
            <a:ext cx="4037012" cy="42481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1628775"/>
            <a:ext cx="3384550" cy="4824413"/>
          </a:xfrm>
        </p:spPr>
        <p:txBody>
          <a:bodyPr/>
          <a:lstStyle/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Шкнай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Владимир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Демьянович,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д.Ловчицы</a:t>
            </a:r>
            <a:endParaRPr lang="ru-RU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4821" name="Picture 5" descr="Пикта1 01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128" t="43480" r="67947" b="13040"/>
          <a:stretch>
            <a:fillRect/>
          </a:stretch>
        </p:blipFill>
        <p:spPr bwMode="auto">
          <a:xfrm>
            <a:off x="611188" y="1700213"/>
            <a:ext cx="4241800" cy="433387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be-BY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Ветеранский  фотоальбом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be-BY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Дзень   Победы   </a:t>
            </a:r>
            <a:r>
              <a:rPr lang="be-BY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(2005г)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4" descr="Пикта1 008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23749" t="34093" r="26219" b="19560"/>
          <a:stretch>
            <a:fillRect/>
          </a:stretch>
        </p:blipFill>
        <p:spPr bwMode="auto">
          <a:xfrm>
            <a:off x="468313" y="1025525"/>
            <a:ext cx="8207375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60350"/>
            <a:ext cx="7715250" cy="63373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be-BY" sz="9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oadway" pitchFamily="82" charset="0"/>
              </a:rPr>
              <a:t> </a:t>
            </a:r>
            <a:r>
              <a:rPr lang="be-BY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roadway" pitchFamily="82" charset="0"/>
              </a:rPr>
              <a:t>Солдатам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be-BY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roadway" pitchFamily="82" charset="0"/>
              </a:rPr>
              <a:t>Великой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be-BY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roadway" pitchFamily="82" charset="0"/>
              </a:rPr>
              <a:t>Отечественной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be-BY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roadway" pitchFamily="82" charset="0"/>
              </a:rPr>
              <a:t>Войны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  <a:defRPr/>
            </a:pPr>
            <a:r>
              <a:rPr lang="be-BY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Broadway" pitchFamily="82" charset="0"/>
              </a:rPr>
              <a:t>посвящается…</a:t>
            </a:r>
            <a:endParaRPr lang="ru-RU" sz="8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099" grpId="1" build="p"/>
      <p:bldP spid="4099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4797425"/>
            <a:ext cx="3600450" cy="1800225"/>
          </a:xfrm>
        </p:spPr>
        <p:txBody>
          <a:bodyPr/>
          <a:lstStyle/>
          <a:p>
            <a:pPr eaLnBrk="1" hangingPunct="1"/>
            <a:r>
              <a:rPr lang="be-B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Памятник погибших в годы войны односельчан д.Ладеники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pic>
        <p:nvPicPr>
          <p:cNvPr id="5124" name="Picture 4" descr="Пикт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-18000" contrast="48000"/>
          </a:blip>
          <a:srcRect l="28104" t="2072" r="28636" b="49701"/>
          <a:stretch>
            <a:fillRect/>
          </a:stretch>
        </p:blipFill>
        <p:spPr>
          <a:xfrm>
            <a:off x="468313" y="404813"/>
            <a:ext cx="4248150" cy="6192837"/>
          </a:xfrm>
          <a:effectLst>
            <a:softEdge rad="112500"/>
          </a:effectLst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195513" y="36449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126" name="Picture 6" descr="Пикта1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 l="15649" t="26669" r="39714" b="23775"/>
          <a:stretch>
            <a:fillRect/>
          </a:stretch>
        </p:blipFill>
        <p:spPr bwMode="auto">
          <a:xfrm>
            <a:off x="684213" y="1557338"/>
            <a:ext cx="3251200" cy="431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6763E-6 L 0.51511 -0.167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 animBg="1"/>
      <p:bldP spid="51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57250"/>
            <a:ext cx="8229600" cy="5500688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Свяшчэнная</a:t>
            </a: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вайна</a:t>
            </a:r>
            <a:endParaRPr lang="ru-RU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Пикта1 00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22882" t="5479" r="35776" b="60974"/>
          <a:stretch>
            <a:fillRect/>
          </a:stretch>
        </p:blipFill>
        <p:spPr bwMode="auto">
          <a:xfrm>
            <a:off x="428625" y="1357313"/>
            <a:ext cx="8286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Пикта1 00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</a:blip>
          <a:srcRect l="22882" t="5479" r="35776" b="60974"/>
          <a:stretch>
            <a:fillRect/>
          </a:stretch>
        </p:blipFill>
        <p:spPr bwMode="auto">
          <a:xfrm>
            <a:off x="428596" y="1357298"/>
            <a:ext cx="8286808" cy="4500594"/>
          </a:xfrm>
          <a:prstGeom prst="rect">
            <a:avLst/>
          </a:prstGeom>
          <a:noFill/>
        </p:spPr>
      </p:pic>
      <p:pic>
        <p:nvPicPr>
          <p:cNvPr id="11" name="Рисунок 10" descr="сканирование0019.jpg"/>
          <p:cNvPicPr>
            <a:picLocks noChangeAspect="1"/>
          </p:cNvPicPr>
          <p:nvPr/>
        </p:nvPicPr>
        <p:blipFill>
          <a:blip r:embed="rId3" cstate="print">
            <a:lum contrast="30000"/>
            <a:grayscl/>
          </a:blip>
          <a:srcRect t="23740" b="10609"/>
          <a:stretch>
            <a:fillRect/>
          </a:stretch>
        </p:blipFill>
        <p:spPr bwMode="auto">
          <a:xfrm>
            <a:off x="428625" y="1357313"/>
            <a:ext cx="82867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сканирование0019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10609" b="23739"/>
          <a:stretch>
            <a:fillRect/>
          </a:stretch>
        </p:blipFill>
        <p:spPr>
          <a:xfrm rot="10800000">
            <a:off x="428596" y="1357298"/>
            <a:ext cx="8286810" cy="4500594"/>
          </a:xfrm>
          <a:prstGeom prst="rect">
            <a:avLst/>
          </a:prstGeom>
        </p:spPr>
      </p:pic>
      <p:pic>
        <p:nvPicPr>
          <p:cNvPr id="6151" name="Picture 7" descr="0627"/>
          <p:cNvPicPr>
            <a:picLocks noChangeAspect="1" noChangeArrowheads="1"/>
          </p:cNvPicPr>
          <p:nvPr/>
        </p:nvPicPr>
        <p:blipFill>
          <a:blip r:embed="rId5" cstate="print"/>
          <a:srcRect t="4819" b="2733"/>
          <a:stretch>
            <a:fillRect/>
          </a:stretch>
        </p:blipFill>
        <p:spPr bwMode="auto">
          <a:xfrm>
            <a:off x="0" y="522288"/>
            <a:ext cx="91440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062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4819" b="2733"/>
          <a:stretch>
            <a:fillRect/>
          </a:stretch>
        </p:blipFill>
        <p:spPr bwMode="auto">
          <a:xfrm>
            <a:off x="0" y="522287"/>
            <a:ext cx="9144000" cy="6335713"/>
          </a:xfrm>
          <a:prstGeom prst="rect">
            <a:avLst/>
          </a:prstGeom>
          <a:noFill/>
        </p:spPr>
      </p:pic>
      <p:pic>
        <p:nvPicPr>
          <p:cNvPr id="6153" name="Picture 9" descr="1402"/>
          <p:cNvPicPr>
            <a:picLocks noChangeAspect="1" noChangeArrowheads="1"/>
          </p:cNvPicPr>
          <p:nvPr/>
        </p:nvPicPr>
        <p:blipFill>
          <a:blip r:embed="rId6" cstate="print"/>
          <a:srcRect t="8009" b="9052"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140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t="8009" b="9052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  <p:pic>
        <p:nvPicPr>
          <p:cNvPr id="6149" name="Picture 5" descr="Пикта1 004"/>
          <p:cNvPicPr>
            <a:picLocks noChangeAspect="1" noChangeArrowheads="1"/>
          </p:cNvPicPr>
          <p:nvPr/>
        </p:nvPicPr>
        <p:blipFill>
          <a:blip r:embed="rId7" cstate="print">
            <a:lum contrast="30000"/>
            <a:grayscl/>
          </a:blip>
          <a:srcRect l="45851" t="16158" r="11107" b="56831"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Пикта1 004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45851" t="16158" r="11107" b="56831"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  <p:pic>
        <p:nvPicPr>
          <p:cNvPr id="12" name="Рисунок 11" descr="сканирование0020.jpg"/>
          <p:cNvPicPr>
            <a:picLocks noChangeAspect="1"/>
          </p:cNvPicPr>
          <p:nvPr/>
        </p:nvPicPr>
        <p:blipFill>
          <a:blip r:embed="rId8" cstate="print">
            <a:lum bright="-30000" contrast="40000"/>
            <a:grayscl/>
          </a:blip>
          <a:srcRect l="7428" t="26932" r="13432" b="2760"/>
          <a:stretch>
            <a:fillRect/>
          </a:stretch>
        </p:blipFill>
        <p:spPr bwMode="auto">
          <a:xfrm>
            <a:off x="0" y="500063"/>
            <a:ext cx="91440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сканирование0020.jp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lum contrast="40000"/>
          </a:blip>
          <a:srcRect l="26932" t="13433" r="2761" b="7428"/>
          <a:stretch>
            <a:fillRect/>
          </a:stretch>
        </p:blipFill>
        <p:spPr>
          <a:xfrm rot="5400000">
            <a:off x="1393021" y="-892979"/>
            <a:ext cx="6357958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6" grpId="1"/>
      <p:bldP spid="614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891212"/>
          </a:xfrm>
        </p:spPr>
        <p:txBody>
          <a:bodyPr/>
          <a:lstStyle/>
          <a:p>
            <a:pPr algn="l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Когда я вижу кадры войны , я чувствую…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313"/>
            <a:ext cx="8318500" cy="766762"/>
          </a:xfrm>
        </p:spPr>
        <p:txBody>
          <a:bodyPr/>
          <a:lstStyle/>
          <a:p>
            <a:pPr eaLnBrk="1" hangingPunct="1"/>
            <a:r>
              <a:rPr lang="be-BY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Буцкевич  Николай Павлович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Пикта1 014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 l="60817" t="55083" r="1233" b="2197"/>
          <a:stretch>
            <a:fillRect/>
          </a:stretch>
        </p:blipFill>
        <p:spPr bwMode="auto">
          <a:xfrm>
            <a:off x="395288" y="1125538"/>
            <a:ext cx="2881312" cy="4464050"/>
          </a:xfrm>
          <a:prstGeom prst="rect">
            <a:avLst/>
          </a:prstGeom>
          <a:noFill/>
        </p:spPr>
      </p:pic>
      <p:pic>
        <p:nvPicPr>
          <p:cNvPr id="7177" name="Picture 9" descr="Пикта1 016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l="7373" t="861" r="22202" b="29144"/>
          <a:stretch>
            <a:fillRect/>
          </a:stretch>
        </p:blipFill>
        <p:spPr bwMode="auto">
          <a:xfrm>
            <a:off x="3563938" y="981075"/>
            <a:ext cx="3875087" cy="5300663"/>
          </a:xfrm>
          <a:prstGeom prst="rect">
            <a:avLst/>
          </a:prstGeom>
          <a:noFill/>
        </p:spPr>
      </p:pic>
      <p:pic>
        <p:nvPicPr>
          <p:cNvPr id="7176" name="Picture 8" descr="Пикта1 015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 l="2417" t="15919" r="29010" b="44240"/>
          <a:stretch>
            <a:fillRect/>
          </a:stretch>
        </p:blipFill>
        <p:spPr bwMode="auto">
          <a:xfrm>
            <a:off x="4716463" y="836613"/>
            <a:ext cx="4052887" cy="3241675"/>
          </a:xfrm>
          <a:prstGeom prst="rect">
            <a:avLst/>
          </a:prstGeom>
          <a:noFill/>
        </p:spPr>
      </p:pic>
      <p:pic>
        <p:nvPicPr>
          <p:cNvPr id="7174" name="Picture 6" descr="Пикта1 014"/>
          <p:cNvPicPr>
            <a:picLocks noChangeAspect="1" noChangeArrowheads="1"/>
          </p:cNvPicPr>
          <p:nvPr/>
        </p:nvPicPr>
        <p:blipFill>
          <a:blip r:embed="rId5" cstate="print">
            <a:lum bright="-12000" contrast="24000"/>
          </a:blip>
          <a:srcRect t="17116" r="53369" b="45198"/>
          <a:stretch>
            <a:fillRect/>
          </a:stretch>
        </p:blipFill>
        <p:spPr bwMode="auto">
          <a:xfrm>
            <a:off x="4932363" y="4149725"/>
            <a:ext cx="3816350" cy="2241550"/>
          </a:xfrm>
          <a:prstGeom prst="rect">
            <a:avLst/>
          </a:prstGeom>
          <a:noFill/>
        </p:spPr>
      </p:pic>
      <p:pic>
        <p:nvPicPr>
          <p:cNvPr id="7175" name="Picture 7" descr="Пикта1 014"/>
          <p:cNvPicPr>
            <a:picLocks noChangeAspect="1" noChangeArrowheads="1"/>
          </p:cNvPicPr>
          <p:nvPr/>
        </p:nvPicPr>
        <p:blipFill>
          <a:blip r:embed="rId5" cstate="print">
            <a:lum bright="6000" contrast="-24000"/>
          </a:blip>
          <a:srcRect l="47717" r="7365" b="1495"/>
          <a:stretch>
            <a:fillRect/>
          </a:stretch>
        </p:blipFill>
        <p:spPr bwMode="auto">
          <a:xfrm>
            <a:off x="4572000" y="1125538"/>
            <a:ext cx="3840163" cy="5111750"/>
          </a:xfrm>
          <a:prstGeom prst="rect">
            <a:avLst/>
          </a:prstGeom>
          <a:noFill/>
        </p:spPr>
      </p:pic>
      <p:pic>
        <p:nvPicPr>
          <p:cNvPr id="7178" name="Picture 10" descr="Пикта1 017"/>
          <p:cNvPicPr>
            <a:picLocks noChangeAspect="1" noChangeArrowheads="1"/>
          </p:cNvPicPr>
          <p:nvPr/>
        </p:nvPicPr>
        <p:blipFill>
          <a:blip r:embed="rId6" cstate="print">
            <a:lum bright="-6000" contrast="42000"/>
          </a:blip>
          <a:srcRect l="16646" t="5565" r="51859" b="72890"/>
          <a:stretch>
            <a:fillRect/>
          </a:stretch>
        </p:blipFill>
        <p:spPr bwMode="auto">
          <a:xfrm>
            <a:off x="2195513" y="4076700"/>
            <a:ext cx="2447925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Пикта1"/>
          <p:cNvPicPr>
            <a:picLocks noChangeAspect="1" noChangeArrowheads="1"/>
          </p:cNvPicPr>
          <p:nvPr/>
        </p:nvPicPr>
        <p:blipFill>
          <a:blip r:embed="rId2" cstate="print">
            <a:lum contrast="42000"/>
          </a:blip>
          <a:srcRect l="15649" t="26669" r="39714" b="23775"/>
          <a:stretch>
            <a:fillRect/>
          </a:stretch>
        </p:blipFill>
        <p:spPr bwMode="auto">
          <a:xfrm>
            <a:off x="500034" y="285728"/>
            <a:ext cx="4208965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IRE.JPG"/>
          <p:cNvPicPr>
            <a:picLocks noChangeAspect="1"/>
          </p:cNvPicPr>
          <p:nvPr/>
        </p:nvPicPr>
        <p:blipFill>
          <a:blip r:embed="rId3" cstate="print">
            <a:lum bright="-30000" contrast="40000"/>
          </a:blip>
          <a:stretch>
            <a:fillRect/>
          </a:stretch>
        </p:blipFill>
        <p:spPr>
          <a:xfrm>
            <a:off x="142844" y="142852"/>
            <a:ext cx="8763028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85750" y="214313"/>
            <a:ext cx="87963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e-BY" sz="6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Ладеникском Сельском  совете </a:t>
            </a:r>
            <a:r>
              <a:rPr lang="ru-RU" sz="6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погибло</a:t>
            </a:r>
            <a:endParaRPr lang="ru-RU" sz="66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66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пропало  </a:t>
            </a:r>
            <a:r>
              <a:rPr lang="ru-RU" sz="66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6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вести </a:t>
            </a:r>
            <a:r>
              <a:rPr lang="ru-RU" sz="6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171человек</a:t>
            </a:r>
            <a:endParaRPr lang="be-BY" sz="6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4" y="4357688"/>
            <a:ext cx="3851275" cy="2239962"/>
          </a:xfrm>
        </p:spPr>
        <p:txBody>
          <a:bodyPr/>
          <a:lstStyle/>
          <a:p>
            <a:pPr eaLnBrk="1" hangingPunct="1">
              <a:defRPr/>
            </a:pPr>
            <a:r>
              <a:rPr lang="be-B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Памятник </a:t>
            </a:r>
            <a:r>
              <a:rPr lang="be-B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погибшим </a:t>
            </a:r>
            <a:r>
              <a:rPr lang="be-B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 годы </a:t>
            </a:r>
            <a:r>
              <a:rPr lang="be-B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войны односельчанам </a:t>
            </a:r>
            <a:r>
              <a:rPr lang="be-BY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д.Ладеники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e-BY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Светлая памяць землякам</a:t>
            </a:r>
            <a:endParaRPr lang="ru-RU" sz="54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Рисунок 5" descr="FIRE.JPG"/>
          <p:cNvPicPr>
            <a:picLocks noChangeAspect="1" noChangeArrowheads="1"/>
          </p:cNvPicPr>
          <p:nvPr/>
        </p:nvPicPr>
        <p:blipFill>
          <a:blip r:embed="rId2" cstate="print">
            <a:lum bright="48000" contrast="30000"/>
          </a:blip>
          <a:srcRect/>
          <a:stretch>
            <a:fillRect/>
          </a:stretch>
        </p:blipFill>
        <p:spPr bwMode="auto">
          <a:xfrm>
            <a:off x="0" y="341313"/>
            <a:ext cx="9144000" cy="6516687"/>
          </a:xfrm>
          <a:prstGeom prst="rect">
            <a:avLst/>
          </a:prstGeom>
          <a:noFill/>
        </p:spPr>
      </p:pic>
      <p:pic>
        <p:nvPicPr>
          <p:cNvPr id="3" name="Рисунок 5" descr="FIRE.JPG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341313"/>
            <a:ext cx="9144000" cy="6516687"/>
          </a:xfrm>
          <a:prstGeom prst="rect">
            <a:avLst/>
          </a:prstGeom>
          <a:noFill/>
        </p:spPr>
      </p:pic>
      <p:pic>
        <p:nvPicPr>
          <p:cNvPr id="4" name="Рисунок 3" descr="сканирование0031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0" y="1187450"/>
            <a:ext cx="9150350" cy="567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r>
              <a:rPr lang="be-BY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Ветеранский  фотоальбом</a:t>
            </a: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1628775"/>
            <a:ext cx="3384550" cy="4824413"/>
          </a:xfrm>
        </p:spPr>
        <p:txBody>
          <a:bodyPr/>
          <a:lstStyle/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be-BY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Буцкевич </a:t>
            </a: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Николай Павлович</a:t>
            </a:r>
            <a:endParaRPr lang="ru-RU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be-BY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д. Ладеники</a:t>
            </a:r>
            <a:endParaRPr lang="ru-RU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7" name="Picture 5" descr="Пикта1 009"/>
          <p:cNvPicPr>
            <a:picLocks noChangeAspect="1" noChangeArrowheads="1"/>
          </p:cNvPicPr>
          <p:nvPr/>
        </p:nvPicPr>
        <p:blipFill>
          <a:blip r:embed="rId2" cstate="print">
            <a:lum bright="12000" contrast="30000"/>
          </a:blip>
          <a:srcRect l="33858" r="26984" b="66362"/>
          <a:stretch>
            <a:fillRect/>
          </a:stretch>
        </p:blipFill>
        <p:spPr bwMode="auto">
          <a:xfrm>
            <a:off x="900113" y="1557338"/>
            <a:ext cx="4019550" cy="47529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115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Памятник погибших в годы войны односельчан д.Ладеники</vt:lpstr>
      <vt:lpstr>Свяшчэнная  вайна</vt:lpstr>
      <vt:lpstr>Когда я вижу кадры войны , я чувствую…</vt:lpstr>
      <vt:lpstr>Буцкевич  Николай Павлович</vt:lpstr>
      <vt:lpstr>Памятник погибшим в годы войны односельчанам д.Ладеники</vt:lpstr>
      <vt:lpstr>Светлая памяць землякам</vt:lpstr>
      <vt:lpstr>Ветеранский  фотоальбом</vt:lpstr>
      <vt:lpstr>Ветеранский  фотоальбом</vt:lpstr>
      <vt:lpstr>Ветеранский  фотоальбом</vt:lpstr>
      <vt:lpstr>Ветеранский  фотоальбом</vt:lpstr>
      <vt:lpstr>Ветэранскі  фотаальбом</vt:lpstr>
      <vt:lpstr>Ветеранский  фотоальбом</vt:lpstr>
      <vt:lpstr>Ветеранский  фотоальбом</vt:lpstr>
      <vt:lpstr>Дзень   Победы   (2005г)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Класная гадзіна</dc:title>
  <dc:creator>Boss</dc:creator>
  <cp:lastModifiedBy>Ирина Владимировна</cp:lastModifiedBy>
  <cp:revision>26</cp:revision>
  <dcterms:created xsi:type="dcterms:W3CDTF">2008-12-09T00:18:39Z</dcterms:created>
  <dcterms:modified xsi:type="dcterms:W3CDTF">2010-09-30T18:39:20Z</dcterms:modified>
</cp:coreProperties>
</file>